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6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21"/>
    <p:restoredTop sz="95827"/>
  </p:normalViewPr>
  <p:slideViewPr>
    <p:cSldViewPr snapToGrid="0" snapToObjects="1">
      <p:cViewPr varScale="1">
        <p:scale>
          <a:sx n="111" d="100"/>
          <a:sy n="111" d="100"/>
        </p:scale>
        <p:origin x="14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515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46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0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6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54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5/11/20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609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08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6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9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5/11/20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553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49F9A6F-69C9-5944-B251-4DA26D08EA66}" type="datetimeFigureOut">
              <a:rPr lang="en-US" smtClean="0"/>
              <a:t>5/11/20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2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49F9A6F-69C9-5944-B251-4DA26D08EA66}" type="datetimeFigureOut">
              <a:rPr lang="en-US" smtClean="0"/>
              <a:t>5/11/20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9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umentcloud.adobe.com/link/track?uri=urn:aaid:scds:US:cfbd7543-4055-4763-95f3-ef0ebe5306d6" TargetMode="External"/><Relationship Id="rId13" Type="http://schemas.openxmlformats.org/officeDocument/2006/relationships/hyperlink" Target="https://www.khanacademy.org/math/cc-kindergarten-math" TargetMode="External"/><Relationship Id="rId3" Type="http://schemas.openxmlformats.org/officeDocument/2006/relationships/hyperlink" Target="https://safeyoutube.net/w/taqD" TargetMode="External"/><Relationship Id="rId7" Type="http://schemas.openxmlformats.org/officeDocument/2006/relationships/hyperlink" Target="https://bubba-production.benchmarkuniverse.com/clever/sulphur/X10504" TargetMode="External"/><Relationship Id="rId12" Type="http://schemas.openxmlformats.org/officeDocument/2006/relationships/hyperlink" Target="https://safeyoutube.net/w/2YpD" TargetMode="External"/><Relationship Id="rId17" Type="http://schemas.openxmlformats.org/officeDocument/2006/relationships/image" Target="../media/image4.jpeg"/><Relationship Id="rId2" Type="http://schemas.openxmlformats.org/officeDocument/2006/relationships/hyperlink" Target="https://clever.com/oauth/authorize?channel=clever&amp;client_id=4c63c1cf623dce82caac&amp;confirmed=true&amp;district_id=590a4480376f8800013e9229&amp;redirect_uri=https%3A%2F%2Fclever.com%2Fin%2Fauth_callback&amp;response_type=code&amp;state=9dbab6f821ced68a20e9bf7665a5e9fd5413ca5b4ec1da66b1f1ff0eb4f669b4" TargetMode="Externa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flexmath.com/" TargetMode="External"/><Relationship Id="rId11" Type="http://schemas.openxmlformats.org/officeDocument/2006/relationships/hyperlink" Target="https://safeyoutube.net/w/NvZA" TargetMode="External"/><Relationship Id="rId5" Type="http://schemas.openxmlformats.org/officeDocument/2006/relationships/hyperlink" Target="https://classroom.google.com/u/0/c/NTYwODcwNzgyMjFa" TargetMode="External"/><Relationship Id="rId15" Type="http://schemas.openxmlformats.org/officeDocument/2006/relationships/image" Target="../media/image2.jpeg"/><Relationship Id="rId10" Type="http://schemas.openxmlformats.org/officeDocument/2006/relationships/hyperlink" Target="https://bubba-production.benchmarkuniverse.com/clever/sulphur/X06198" TargetMode="External"/><Relationship Id="rId4" Type="http://schemas.openxmlformats.org/officeDocument/2006/relationships/hyperlink" Target="https://letsfindout.scholastic.com/issues/2019-20/040120.html" TargetMode="External"/><Relationship Id="rId9" Type="http://schemas.openxmlformats.org/officeDocument/2006/relationships/hyperlink" Target="https://jr.brainpop.com/socialstudies/communities/communityhelpers/" TargetMode="External"/><Relationship Id="rId1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040" y="0"/>
            <a:ext cx="4960618" cy="952623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en-US" sz="3600" dirty="0">
                <a:latin typeface="Berlin Sans FB Demi" panose="020E0802020502020306" pitchFamily="34" charset="0"/>
                <a:cs typeface="HelloBigDeal"/>
              </a:rPr>
              <a:t>    </a:t>
            </a:r>
            <a:r>
              <a:rPr lang="en-US" sz="2700" b="1" dirty="0">
                <a:latin typeface="AbcBulletin" pitchFamily="2" charset="0"/>
                <a:cs typeface="HelloBigDeal"/>
              </a:rPr>
              <a:t>Week of 5/11-5/15</a:t>
            </a:r>
            <a:endParaRPr lang="en-US" sz="3600" b="1" dirty="0">
              <a:latin typeface="AbcBulletin" pitchFamily="2" charset="0"/>
              <a:cs typeface="HelloBigDeal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340837"/>
              </p:ext>
            </p:extLst>
          </p:nvPr>
        </p:nvGraphicFramePr>
        <p:xfrm>
          <a:off x="204186" y="843379"/>
          <a:ext cx="8771140" cy="585038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754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4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4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4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4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23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Monday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Tuesday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Wednesday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Thursday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Friday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8001"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20 minutes </a:t>
                      </a:r>
                      <a:r>
                        <a:rPr lang="en-US" sz="1200" dirty="0">
                          <a:latin typeface="Comic Sans MS"/>
                          <a:cs typeface="Comic Sans MS"/>
                          <a:hlinkClick r:id="rId2"/>
                        </a:rPr>
                        <a:t>Imagine Learning</a:t>
                      </a: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20 minutes</a:t>
                      </a:r>
                      <a:r>
                        <a:rPr lang="en-US" sz="1200" baseline="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1200" baseline="0" dirty="0">
                          <a:latin typeface="Comic Sans MS"/>
                          <a:cs typeface="Comic Sans MS"/>
                          <a:hlinkClick r:id="rId2"/>
                        </a:rPr>
                        <a:t>Imagine Math</a:t>
                      </a:r>
                      <a:endParaRPr lang="en-US" sz="1200" baseline="0" dirty="0">
                        <a:latin typeface="Comic Sans MS"/>
                        <a:cs typeface="Comic Sans MS"/>
                      </a:endParaRPr>
                    </a:p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baseline="0" dirty="0">
                          <a:latin typeface="Comic Sans MS"/>
                          <a:cs typeface="Comic Sans MS"/>
                        </a:rPr>
                        <a:t>Unit 9 Week 2 Benchmark packet pages</a:t>
                      </a:r>
                    </a:p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baseline="0" dirty="0">
                          <a:latin typeface="Comic Sans MS"/>
                          <a:cs typeface="Comic Sans MS"/>
                        </a:rPr>
                        <a:t>HW math pages 113-114 **Last page</a:t>
                      </a:r>
                      <a:endParaRPr lang="en-US" sz="1200" dirty="0"/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3"/>
                        </a:rPr>
                        <a:t>Count to 100 Song and Exercise</a:t>
                      </a: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Scholastic Let’s Find Out</a:t>
                      </a: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Classroom password is </a:t>
                      </a: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sskinderleao</a:t>
                      </a: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u="sng" kern="1200" baseline="0" dirty="0">
                          <a:solidFill>
                            <a:srgbClr val="3366FF"/>
                          </a:solidFill>
                          <a:latin typeface="Comic Sans MS"/>
                          <a:ea typeface="+mn-ea"/>
                          <a:cs typeface="Comic Sans MS"/>
                          <a:hlinkClick r:id="rId4"/>
                        </a:rPr>
                        <a:t>If You See a Spring Flower</a:t>
                      </a:r>
                      <a:endParaRPr lang="en-US" sz="1200" u="sng" kern="1200" baseline="0" dirty="0">
                        <a:solidFill>
                          <a:srgbClr val="3366FF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en-US" sz="1200" dirty="0"/>
                        <a:t>What does a bird feed its baby? Draw it in the bird’s beak and label it. </a:t>
                      </a:r>
                      <a:endParaRPr lang="en-US" sz="1200" u="sng" kern="1200" baseline="0" dirty="0">
                        <a:solidFill>
                          <a:srgbClr val="3366FF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200" u="sng" kern="1200" baseline="0" dirty="0">
                        <a:solidFill>
                          <a:srgbClr val="3366FF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200" u="sng" kern="1200" baseline="0" dirty="0">
                        <a:solidFill>
                          <a:srgbClr val="3366FF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200" u="sng" kern="1200" baseline="0" dirty="0">
                        <a:solidFill>
                          <a:srgbClr val="3366FF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Reflex Math </a:t>
                      </a:r>
                      <a:endParaRPr lang="en-US" sz="7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Benchmark Advance Online 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ThinkCentral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Lesson 5.16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My Shared Reading: </a:t>
                      </a: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Trading for Needs and Wants </a:t>
                      </a: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pg. 6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1 math page (Blue book in Kinder Bundle)</a:t>
                      </a:r>
                    </a:p>
                    <a:p>
                      <a:pPr marL="0" indent="0">
                        <a:buFont typeface="Wingdings" charset="2"/>
                        <a:buNone/>
                      </a:pP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indent="0">
                        <a:buFont typeface="Wingdings" charset="2"/>
                        <a:buNone/>
                      </a:pP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Read: </a:t>
                      </a:r>
                      <a:r>
                        <a:rPr lang="en-US" sz="1200" b="0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7"/>
                        </a:rPr>
                        <a:t>Gabe, Kate, and Dave</a:t>
                      </a:r>
                      <a:endParaRPr lang="en-US" sz="1200" b="0" u="sng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Draw and write about your favorite job.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8"/>
                        </a:rPr>
                        <a:t>Lined paper</a:t>
                      </a: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indent="0">
                        <a:buFont typeface="Wingdings" charset="2"/>
                        <a:buNone/>
                      </a:pP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b="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Brainpop</a:t>
                      </a: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Jr. </a:t>
                      </a:r>
                    </a:p>
                    <a:p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9"/>
                        </a:rPr>
                        <a:t>Community Helpers</a:t>
                      </a: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Describe and write clues about a community helper's job. Then, have someone guess who the community helper is!</a:t>
                      </a:r>
                      <a:endParaRPr lang="en-US" sz="1000" u="none" kern="1200" baseline="0" dirty="0">
                        <a:solidFill>
                          <a:schemeClr val="dk1"/>
                        </a:solidFill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</a:t>
                      </a:r>
                      <a:r>
                        <a:rPr lang="en-US" sz="1200" dirty="0">
                          <a:latin typeface="Comic Sans MS"/>
                          <a:cs typeface="Comic Sans MS"/>
                          <a:hlinkClick r:id="rId2"/>
                        </a:rPr>
                        <a:t>Imagine Learning</a:t>
                      </a: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  </a:t>
                      </a:r>
                      <a:r>
                        <a:rPr lang="en-US" sz="1200" baseline="0" dirty="0">
                          <a:latin typeface="Comic Sans MS"/>
                          <a:cs typeface="Comic Sans MS"/>
                          <a:hlinkClick r:id="rId2"/>
                        </a:rPr>
                        <a:t>Imagine Math</a:t>
                      </a:r>
                      <a:endParaRPr lang="en-US" sz="1200" baseline="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 Unit 9 Week 2     3 Benchmark packet pages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1 math page (Blue book in Kinder Bundle)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Listen to the story </a:t>
                      </a:r>
                      <a:r>
                        <a:rPr lang="en-US" sz="1400" dirty="0">
                          <a:latin typeface="Comic Sans MS"/>
                          <a:cs typeface="Comic Sans MS"/>
                          <a:hlinkClick r:id="rId10"/>
                        </a:rPr>
                        <a:t>Our Needs and Wants</a:t>
                      </a:r>
                      <a:endParaRPr lang="en-US" sz="1400" baseline="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Talk or write about how needs and wants are alike and different.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Reflex Math </a:t>
                      </a:r>
                      <a:endParaRPr lang="en-US" sz="7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Benchmark Advance Online 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ThinkCentral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Lesson 5.17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My Shared Reading: </a:t>
                      </a: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Meeting Needs in Different Ways </a:t>
                      </a: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pg. 8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1 math page (Blue book in Kinder Bundle)</a:t>
                      </a: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indent="0">
                        <a:buFont typeface="Wingdings" charset="2"/>
                        <a:buNone/>
                      </a:pP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ctr"/>
                      <a:r>
                        <a:rPr lang="en-US" sz="1400" b="1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Zoom Meeting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5/14 Share: Long a (Final-e) game, rake, gate, etc.</a:t>
                      </a:r>
                    </a:p>
                    <a:p>
                      <a:pPr algn="ctr"/>
                      <a:endParaRPr lang="en-US" sz="11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• 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Red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9:00-9:15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• </a:t>
                      </a:r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Orange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9:15-9:30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• 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Green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9:30-9:45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• </a:t>
                      </a:r>
                      <a:r>
                        <a:rPr lang="en-US" sz="1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Blue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9:45-10:00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• </a:t>
                      </a:r>
                      <a:r>
                        <a:rPr lang="en-US" sz="1200" kern="1200" dirty="0">
                          <a:solidFill>
                            <a:srgbClr val="7030A0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Purple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10:00-10:15</a:t>
                      </a: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Reflex Math </a:t>
                      </a:r>
                      <a:endParaRPr lang="en-US" sz="12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</a:t>
                      </a:r>
                      <a:r>
                        <a:rPr lang="en-US" sz="1200" dirty="0">
                          <a:latin typeface="Comic Sans MS"/>
                          <a:cs typeface="Comic Sans MS"/>
                          <a:hlinkClick r:id="rId2"/>
                        </a:rPr>
                        <a:t>Imagine Learning</a:t>
                      </a: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  </a:t>
                      </a:r>
                      <a:r>
                        <a:rPr lang="en-US" sz="1200" baseline="0" dirty="0">
                          <a:latin typeface="Comic Sans MS"/>
                          <a:cs typeface="Comic Sans MS"/>
                          <a:hlinkClick r:id="rId2"/>
                        </a:rPr>
                        <a:t>Imagine Math</a:t>
                      </a:r>
                      <a:endParaRPr lang="en-US" sz="1200" baseline="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Unit 9 Week 2      3 Benchmark packet pages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 math pages (Blue book in Kinder Bundle)</a:t>
                      </a:r>
                    </a:p>
                    <a:p>
                      <a:endParaRPr lang="en-US" sz="11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omic Sans MS" panose="030F0902030302020204" pitchFamily="66" charset="0"/>
                          <a:hlinkClick r:id="rId11"/>
                        </a:rPr>
                        <a:t>Who Let the Letters Out Song</a:t>
                      </a:r>
                      <a:endParaRPr lang="en-US" sz="1200" dirty="0">
                        <a:latin typeface="Comic Sans MS" panose="030F0902030302020204" pitchFamily="66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Comic Sans MS" panose="030F0902030302020204" pitchFamily="66" charset="0"/>
                      </a:endParaRP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Watch the video:</a:t>
                      </a: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12"/>
                        </a:rPr>
                        <a:t>Alphabet Occupations</a:t>
                      </a: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200" b="1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Talk about it:</a:t>
                      </a:r>
                    </a:p>
                    <a:p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Which job/letter was your favorite?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latin typeface="Comic Sans MS" panose="030F0902030302020204" pitchFamily="66" charset="0"/>
                      </a:endParaRPr>
                    </a:p>
                    <a:p>
                      <a:pPr algn="ctr"/>
                      <a:endParaRPr lang="en-US" sz="9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ctr"/>
                      <a:endParaRPr lang="en-US" sz="9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ctr"/>
                      <a:endParaRPr lang="en-US" sz="9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ctr"/>
                      <a:endParaRPr lang="en-US" sz="9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ctr"/>
                      <a:endParaRPr lang="en-US" sz="9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Khan Math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8E7AF9F5-6D0A-9243-AF9E-E197CA8A9BE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91404" y="5376888"/>
            <a:ext cx="637733" cy="637733"/>
          </a:xfrm>
          <a:prstGeom prst="rect">
            <a:avLst/>
          </a:prstGeom>
        </p:spPr>
      </p:pic>
      <p:pic>
        <p:nvPicPr>
          <p:cNvPr id="7" name="Picture 6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A6B42BD0-2A58-5943-8219-EBF81723B55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062615" y="4860241"/>
            <a:ext cx="983947" cy="98394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34B7E6-8EA7-A24A-A0FF-2758D184677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744025" y="4943643"/>
            <a:ext cx="817141" cy="817141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E8F398A8-EF80-074B-9499-ECC57BBDA71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380366" y="70634"/>
            <a:ext cx="811353" cy="811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2329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{00E18B59-81D9-7C4F-B41C-272C0504607C}tf10001120</Template>
  <TotalTime>144</TotalTime>
  <Words>325</Words>
  <Application>Microsoft Macintosh PowerPoint</Application>
  <PresentationFormat>On-screen Show (4:3)</PresentationFormat>
  <Paragraphs>92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AbcBulletin</vt:lpstr>
      <vt:lpstr>Arial</vt:lpstr>
      <vt:lpstr>Berlin Sans FB Demi</vt:lpstr>
      <vt:lpstr>Comic Sans MS</vt:lpstr>
      <vt:lpstr>Gill Sans MT</vt:lpstr>
      <vt:lpstr>HelloBigDeal</vt:lpstr>
      <vt:lpstr>Wingdings</vt:lpstr>
      <vt:lpstr>Parcel</vt:lpstr>
      <vt:lpstr>    Week of 5/11-5/15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Week of 5/4-5/8</dc:title>
  <dc:creator>Sophia Leao</dc:creator>
  <cp:lastModifiedBy>Sophia Leao</cp:lastModifiedBy>
  <cp:revision>21</cp:revision>
  <dcterms:created xsi:type="dcterms:W3CDTF">2020-05-03T17:42:53Z</dcterms:created>
  <dcterms:modified xsi:type="dcterms:W3CDTF">2020-05-11T15:21:13Z</dcterms:modified>
</cp:coreProperties>
</file>